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10287000" cx="18288000"/>
  <p:notesSz cx="6858000" cy="9144000"/>
  <p:embeddedFontLst>
    <p:embeddedFont>
      <p:font typeface="League Spartan"/>
      <p:regular r:id="rId14"/>
      <p:bold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16" roundtripDataSignature="AMtx7mibCzVQIXKe62snugKiSlWWcmxa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LeagueSpartan-bold.fntdata"/><Relationship Id="rId14" Type="http://schemas.openxmlformats.org/officeDocument/2006/relationships/font" Target="fonts/LeagueSpartan-regular.fntdata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3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3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4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5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5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5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8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8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DE8DD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2" title="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"/>
          <p:cNvSpPr txBox="1"/>
          <p:nvPr/>
        </p:nvSpPr>
        <p:spPr>
          <a:xfrm>
            <a:off x="9324549" y="3672930"/>
            <a:ext cx="8141880" cy="10947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400" u="none" cap="none" strike="noStrike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Notre mission</a:t>
            </a:r>
            <a:endParaRPr/>
          </a:p>
        </p:txBody>
      </p:sp>
      <p:sp>
        <p:nvSpPr>
          <p:cNvPr id="95" name="Google Shape;95;p3"/>
          <p:cNvSpPr txBox="1"/>
          <p:nvPr/>
        </p:nvSpPr>
        <p:spPr>
          <a:xfrm>
            <a:off x="9297970" y="6958486"/>
            <a:ext cx="8168460" cy="8965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200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578" u="none" cap="none" strike="noStrike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aux populations les plus isolées de la planète.</a:t>
            </a:r>
            <a:endParaRPr/>
          </a:p>
        </p:txBody>
      </p:sp>
      <p:pic>
        <p:nvPicPr>
          <p:cNvPr id="96" name="Google Shape;96;p3" title="3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159" y="0"/>
            <a:ext cx="1828800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4" title="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5"/>
            <a:ext cx="18288000" cy="10287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5" title="5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5"/>
            <a:ext cx="18288000" cy="10287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6" title="6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" y="0"/>
            <a:ext cx="1828799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7" title="7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5"/>
            <a:ext cx="18288000" cy="10287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8" title="8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5"/>
            <a:ext cx="18288000" cy="10287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