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8288000" cy="10287000"/>
  <p:notesSz cx="6858000" cy="9144000"/>
  <p:embeddedFontLst>
    <p:embeddedFont>
      <p:font typeface="Open Sans" charset="1" panose="020B0606030504020204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6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BFE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49886" y="0"/>
            <a:ext cx="7588227" cy="10287000"/>
          </a:xfrm>
          <a:custGeom>
            <a:avLst/>
            <a:gdLst/>
            <a:ahLst/>
            <a:cxnLst/>
            <a:rect r="r" b="b" t="t" l="l"/>
            <a:pathLst>
              <a:path h="10287000" w="7588227">
                <a:moveTo>
                  <a:pt x="0" y="0"/>
                </a:moveTo>
                <a:lnTo>
                  <a:pt x="7588228" y="0"/>
                </a:lnTo>
                <a:lnTo>
                  <a:pt x="758822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35" t="-1964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83917" y="0"/>
            <a:ext cx="18058809" cy="11368751"/>
          </a:xfrm>
          <a:custGeom>
            <a:avLst/>
            <a:gdLst/>
            <a:ahLst/>
            <a:cxnLst/>
            <a:rect r="r" b="b" t="t" l="l"/>
            <a:pathLst>
              <a:path h="11368751" w="18058809">
                <a:moveTo>
                  <a:pt x="0" y="0"/>
                </a:moveTo>
                <a:lnTo>
                  <a:pt x="18058808" y="0"/>
                </a:lnTo>
                <a:lnTo>
                  <a:pt x="18058808" y="11368751"/>
                </a:lnTo>
                <a:lnTo>
                  <a:pt x="0" y="113687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259" t="0" r="-19509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320351" y="-670232"/>
            <a:ext cx="18608351" cy="11627463"/>
          </a:xfrm>
          <a:custGeom>
            <a:avLst/>
            <a:gdLst/>
            <a:ahLst/>
            <a:cxnLst/>
            <a:rect r="r" b="b" t="t" l="l"/>
            <a:pathLst>
              <a:path h="11627463" w="18608351">
                <a:moveTo>
                  <a:pt x="0" y="0"/>
                </a:moveTo>
                <a:lnTo>
                  <a:pt x="18608351" y="0"/>
                </a:lnTo>
                <a:lnTo>
                  <a:pt x="18608351" y="11627464"/>
                </a:lnTo>
                <a:lnTo>
                  <a:pt x="0" y="11627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736" t="0" r="-18991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654787"/>
            <a:ext cx="18493305" cy="12644797"/>
          </a:xfrm>
          <a:custGeom>
            <a:avLst/>
            <a:gdLst/>
            <a:ahLst/>
            <a:cxnLst/>
            <a:rect r="r" b="b" t="t" l="l"/>
            <a:pathLst>
              <a:path h="12644797" w="18493305">
                <a:moveTo>
                  <a:pt x="0" y="0"/>
                </a:moveTo>
                <a:lnTo>
                  <a:pt x="18493305" y="0"/>
                </a:lnTo>
                <a:lnTo>
                  <a:pt x="18493305" y="12644797"/>
                </a:lnTo>
                <a:lnTo>
                  <a:pt x="0" y="126447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5833" y="-1228739"/>
            <a:ext cx="18180667" cy="9912366"/>
          </a:xfrm>
          <a:custGeom>
            <a:avLst/>
            <a:gdLst/>
            <a:ahLst/>
            <a:cxnLst/>
            <a:rect r="r" b="b" t="t" l="l"/>
            <a:pathLst>
              <a:path h="9912366" w="18180667">
                <a:moveTo>
                  <a:pt x="0" y="0"/>
                </a:moveTo>
                <a:lnTo>
                  <a:pt x="18180667" y="0"/>
                </a:lnTo>
                <a:lnTo>
                  <a:pt x="18180667" y="9912367"/>
                </a:lnTo>
                <a:lnTo>
                  <a:pt x="0" y="99123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130" t="0" r="-27045" b="-3645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498784" y="8880492"/>
            <a:ext cx="9290432" cy="3778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47"/>
              </a:lnSpc>
              <a:spcBef>
                <a:spcPct val="0"/>
              </a:spcBef>
            </a:pPr>
            <a:r>
              <a:rPr lang="en-US" sz="224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“V</a:t>
            </a:r>
            <a:r>
              <a:rPr lang="en-US" sz="224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ous serez mes témoins... jusqu'aux extrémités de la terre.” Actes 1.8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67461" y="162455"/>
            <a:ext cx="6075383" cy="9800851"/>
          </a:xfrm>
          <a:custGeom>
            <a:avLst/>
            <a:gdLst/>
            <a:ahLst/>
            <a:cxnLst/>
            <a:rect r="r" b="b" t="t" l="l"/>
            <a:pathLst>
              <a:path h="9800851" w="6075383">
                <a:moveTo>
                  <a:pt x="0" y="0"/>
                </a:moveTo>
                <a:lnTo>
                  <a:pt x="6075383" y="0"/>
                </a:lnTo>
                <a:lnTo>
                  <a:pt x="6075383" y="9800851"/>
                </a:lnTo>
                <a:lnTo>
                  <a:pt x="0" y="98008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27" t="-8273" r="0" b="-2965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304919" y="323694"/>
            <a:ext cx="7111894" cy="9639612"/>
          </a:xfrm>
          <a:custGeom>
            <a:avLst/>
            <a:gdLst/>
            <a:ahLst/>
            <a:cxnLst/>
            <a:rect r="r" b="b" t="t" l="l"/>
            <a:pathLst>
              <a:path h="9639612" w="7111894">
                <a:moveTo>
                  <a:pt x="0" y="0"/>
                </a:moveTo>
                <a:lnTo>
                  <a:pt x="7111894" y="0"/>
                </a:lnTo>
                <a:lnTo>
                  <a:pt x="7111894" y="9639612"/>
                </a:lnTo>
                <a:lnTo>
                  <a:pt x="0" y="96396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7489" t="-13418" r="0" b="-5859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3876024"/>
            <a:ext cx="23623283" cy="14904722"/>
          </a:xfrm>
          <a:custGeom>
            <a:avLst/>
            <a:gdLst/>
            <a:ahLst/>
            <a:cxnLst/>
            <a:rect r="r" b="b" t="t" l="l"/>
            <a:pathLst>
              <a:path h="14904722" w="23623283">
                <a:moveTo>
                  <a:pt x="0" y="0"/>
                </a:moveTo>
                <a:lnTo>
                  <a:pt x="23623283" y="0"/>
                </a:lnTo>
                <a:lnTo>
                  <a:pt x="23623283" y="14904722"/>
                </a:lnTo>
                <a:lnTo>
                  <a:pt x="0" y="149047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038" t="0" r="-20038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435025" y="-406325"/>
            <a:ext cx="21916498" cy="12163657"/>
          </a:xfrm>
          <a:custGeom>
            <a:avLst/>
            <a:gdLst/>
            <a:ahLst/>
            <a:cxnLst/>
            <a:rect r="r" b="b" t="t" l="l"/>
            <a:pathLst>
              <a:path h="12163657" w="21916498">
                <a:moveTo>
                  <a:pt x="0" y="0"/>
                </a:moveTo>
                <a:lnTo>
                  <a:pt x="21916499" y="0"/>
                </a:lnTo>
                <a:lnTo>
                  <a:pt x="21916499" y="12163657"/>
                </a:lnTo>
                <a:lnTo>
                  <a:pt x="0" y="121636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013822" y="-3130817"/>
            <a:ext cx="23479184" cy="14745090"/>
          </a:xfrm>
          <a:custGeom>
            <a:avLst/>
            <a:gdLst/>
            <a:ahLst/>
            <a:cxnLst/>
            <a:rect r="r" b="b" t="t" l="l"/>
            <a:pathLst>
              <a:path h="14745090" w="23479184">
                <a:moveTo>
                  <a:pt x="0" y="0"/>
                </a:moveTo>
                <a:lnTo>
                  <a:pt x="23479185" y="0"/>
                </a:lnTo>
                <a:lnTo>
                  <a:pt x="23479185" y="14745090"/>
                </a:lnTo>
                <a:lnTo>
                  <a:pt x="0" y="147450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945" t="0" r="-19482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6456375" cy="10287000"/>
          </a:xfrm>
          <a:custGeom>
            <a:avLst/>
            <a:gdLst/>
            <a:ahLst/>
            <a:cxnLst/>
            <a:rect r="r" b="b" t="t" l="l"/>
            <a:pathLst>
              <a:path h="10287000" w="16456375">
                <a:moveTo>
                  <a:pt x="0" y="0"/>
                </a:moveTo>
                <a:lnTo>
                  <a:pt x="16456375" y="0"/>
                </a:lnTo>
                <a:lnTo>
                  <a:pt x="164563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930" t="0" r="-19853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254291" y="-391892"/>
            <a:ext cx="17785748" cy="11549581"/>
          </a:xfrm>
          <a:custGeom>
            <a:avLst/>
            <a:gdLst/>
            <a:ahLst/>
            <a:cxnLst/>
            <a:rect r="r" b="b" t="t" l="l"/>
            <a:pathLst>
              <a:path h="11549581" w="17785748">
                <a:moveTo>
                  <a:pt x="0" y="0"/>
                </a:moveTo>
                <a:lnTo>
                  <a:pt x="17785748" y="0"/>
                </a:lnTo>
                <a:lnTo>
                  <a:pt x="17785748" y="11549581"/>
                </a:lnTo>
                <a:lnTo>
                  <a:pt x="0" y="115495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231" t="0" r="-1994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F6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1135725"/>
            <a:ext cx="18389592" cy="11422725"/>
          </a:xfrm>
          <a:custGeom>
            <a:avLst/>
            <a:gdLst/>
            <a:ahLst/>
            <a:cxnLst/>
            <a:rect r="r" b="b" t="t" l="l"/>
            <a:pathLst>
              <a:path h="11422725" w="18389592">
                <a:moveTo>
                  <a:pt x="0" y="0"/>
                </a:moveTo>
                <a:lnTo>
                  <a:pt x="18389592" y="0"/>
                </a:lnTo>
                <a:lnTo>
                  <a:pt x="18389592" y="11422725"/>
                </a:lnTo>
                <a:lnTo>
                  <a:pt x="0" y="114227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073" t="0" r="-18832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572481"/>
            <a:ext cx="18288000" cy="11431962"/>
          </a:xfrm>
          <a:custGeom>
            <a:avLst/>
            <a:gdLst/>
            <a:ahLst/>
            <a:cxnLst/>
            <a:rect r="r" b="b" t="t" l="l"/>
            <a:pathLst>
              <a:path h="11431962" w="18288000">
                <a:moveTo>
                  <a:pt x="0" y="0"/>
                </a:moveTo>
                <a:lnTo>
                  <a:pt x="18288000" y="0"/>
                </a:lnTo>
                <a:lnTo>
                  <a:pt x="18288000" y="11431962"/>
                </a:lnTo>
                <a:lnTo>
                  <a:pt x="0" y="114319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392" t="0" r="-19392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845881" cy="10287000"/>
          </a:xfrm>
          <a:custGeom>
            <a:avLst/>
            <a:gdLst/>
            <a:ahLst/>
            <a:cxnLst/>
            <a:rect r="r" b="b" t="t" l="l"/>
            <a:pathLst>
              <a:path h="10287000" w="18845881">
                <a:moveTo>
                  <a:pt x="0" y="0"/>
                </a:moveTo>
                <a:lnTo>
                  <a:pt x="18845881" y="0"/>
                </a:lnTo>
                <a:lnTo>
                  <a:pt x="1884588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3039" t="-30086" r="-27182" b="-10374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741473"/>
            <a:ext cx="18406679" cy="11544437"/>
          </a:xfrm>
          <a:custGeom>
            <a:avLst/>
            <a:gdLst/>
            <a:ahLst/>
            <a:cxnLst/>
            <a:rect r="r" b="b" t="t" l="l"/>
            <a:pathLst>
              <a:path h="11544437" w="18406679">
                <a:moveTo>
                  <a:pt x="0" y="0"/>
                </a:moveTo>
                <a:lnTo>
                  <a:pt x="18406679" y="0"/>
                </a:lnTo>
                <a:lnTo>
                  <a:pt x="18406679" y="11544437"/>
                </a:lnTo>
                <a:lnTo>
                  <a:pt x="0" y="115444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436" t="0" r="-19809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DAGwz1qYYW8</dc:identifier>
  <dcterms:modified xsi:type="dcterms:W3CDTF">2011-08-01T06:04:30Z</dcterms:modified>
  <cp:revision>1</cp:revision>
  <dc:title>“Vous serez mes témoins à... jusqu'aux extrémités de la terre.”</dc:title>
</cp:coreProperties>
</file>